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sldIdLst>
    <p:sldId id="256" r:id="rId2"/>
    <p:sldId id="258" r:id="rId3"/>
    <p:sldId id="259" r:id="rId4"/>
    <p:sldId id="266" r:id="rId5"/>
    <p:sldId id="263" r:id="rId6"/>
    <p:sldId id="264" r:id="rId7"/>
    <p:sldId id="265" r:id="rId8"/>
    <p:sldId id="267" r:id="rId9"/>
    <p:sldId id="262" r:id="rId10"/>
    <p:sldId id="269" r:id="rId11"/>
    <p:sldId id="273" r:id="rId12"/>
    <p:sldId id="270" r:id="rId13"/>
    <p:sldId id="271" r:id="rId14"/>
    <p:sldId id="272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7B07203-81DB-489E-B592-A8D6A851D593}" type="datetimeFigureOut">
              <a:rPr lang="fr-FR" smtClean="0"/>
              <a:t>14/11/2019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9EF54FA-B4C5-403C-AED1-EC4CA27D39A6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138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7203-81DB-489E-B592-A8D6A851D593}" type="datetimeFigureOut">
              <a:rPr lang="fr-FR" smtClean="0"/>
              <a:t>14/11/2019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F54FA-B4C5-403C-AED1-EC4CA27D3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6991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7203-81DB-489E-B592-A8D6A851D593}" type="datetimeFigureOut">
              <a:rPr lang="fr-FR" smtClean="0"/>
              <a:t>14/11/2019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F54FA-B4C5-403C-AED1-EC4CA27D3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166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7203-81DB-489E-B592-A8D6A851D593}" type="datetimeFigureOut">
              <a:rPr lang="fr-FR" smtClean="0"/>
              <a:t>14/11/2019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F54FA-B4C5-403C-AED1-EC4CA27D3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3534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7203-81DB-489E-B592-A8D6A851D593}" type="datetimeFigureOut">
              <a:rPr lang="fr-FR" smtClean="0"/>
              <a:t>14/11/2019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F54FA-B4C5-403C-AED1-EC4CA27D39A6}" type="slidenum">
              <a:rPr lang="fr-FR" smtClean="0"/>
              <a:t>‹N°›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511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7203-81DB-489E-B592-A8D6A851D593}" type="datetimeFigureOut">
              <a:rPr lang="fr-FR" smtClean="0"/>
              <a:t>14/11/2019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F54FA-B4C5-403C-AED1-EC4CA27D3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8849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7203-81DB-489E-B592-A8D6A851D593}" type="datetimeFigureOut">
              <a:rPr lang="fr-FR" smtClean="0"/>
              <a:t>14/11/2019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F54FA-B4C5-403C-AED1-EC4CA27D3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759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7203-81DB-489E-B592-A8D6A851D593}" type="datetimeFigureOut">
              <a:rPr lang="fr-FR" smtClean="0"/>
              <a:t>14/11/2019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F54FA-B4C5-403C-AED1-EC4CA27D3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789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7203-81DB-489E-B592-A8D6A851D593}" type="datetimeFigureOut">
              <a:rPr lang="fr-FR" smtClean="0"/>
              <a:t>14/11/2019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F54FA-B4C5-403C-AED1-EC4CA27D3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2889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7203-81DB-489E-B592-A8D6A851D593}" type="datetimeFigureOut">
              <a:rPr lang="fr-FR" smtClean="0"/>
              <a:t>14/11/2019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F54FA-B4C5-403C-AED1-EC4CA27D3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799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07203-81DB-489E-B592-A8D6A851D593}" type="datetimeFigureOut">
              <a:rPr lang="fr-FR" smtClean="0"/>
              <a:t>14/11/2019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F54FA-B4C5-403C-AED1-EC4CA27D3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3170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D7B07203-81DB-489E-B592-A8D6A851D593}" type="datetimeFigureOut">
              <a:rPr lang="fr-FR" smtClean="0"/>
              <a:t>14/11/2019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9EF54FA-B4C5-403C-AED1-EC4CA27D39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745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B3568B-EA49-4DD7-87C5-29FF1830E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ARSL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667C78A-4D34-44CC-8079-A1BE60EA85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2</a:t>
            </a:r>
            <a:r>
              <a:rPr lang="fr-FR" sz="3200" baseline="30000" dirty="0"/>
              <a:t>ème</a:t>
            </a:r>
            <a:r>
              <a:rPr lang="fr-FR" sz="3200" dirty="0"/>
              <a:t> réunion – 14/11/2019</a:t>
            </a:r>
          </a:p>
        </p:txBody>
      </p:sp>
    </p:spTree>
    <p:extLst>
      <p:ext uri="{BB962C8B-B14F-4D97-AF65-F5344CB8AC3E}">
        <p14:creationId xmlns:p14="http://schemas.microsoft.com/office/powerpoint/2010/main" val="2526639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ECB60-CC56-477A-B240-AE87E7A0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321" y="609600"/>
            <a:ext cx="12208924" cy="1356360"/>
          </a:xfrm>
        </p:spPr>
        <p:txBody>
          <a:bodyPr/>
          <a:lstStyle/>
          <a:p>
            <a:r>
              <a:rPr lang="fr-FR" dirty="0"/>
              <a:t>Interface de l’application pour les bénévoles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5C4D1E3-994D-432C-80F1-A7C35BEB2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995" y="1965960"/>
            <a:ext cx="3260009" cy="4346679"/>
          </a:xfrm>
        </p:spPr>
      </p:pic>
    </p:spTree>
    <p:extLst>
      <p:ext uri="{BB962C8B-B14F-4D97-AF65-F5344CB8AC3E}">
        <p14:creationId xmlns:p14="http://schemas.microsoft.com/office/powerpoint/2010/main" val="1997923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90841C-D400-43F7-AE02-416B2CC7C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0" y="701040"/>
            <a:ext cx="9875520" cy="1356360"/>
          </a:xfrm>
        </p:spPr>
        <p:txBody>
          <a:bodyPr/>
          <a:lstStyle/>
          <a:p>
            <a:r>
              <a:rPr lang="fr-FR" dirty="0"/>
              <a:t>Impact Mapping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A00C724-B0C0-43E8-BD5C-2EBE581EE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3" y="1854514"/>
            <a:ext cx="10347158" cy="457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18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F9CEE2-DAE8-4231-A48A-11C1B9A57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908" y="2543331"/>
            <a:ext cx="9875520" cy="1356360"/>
          </a:xfrm>
        </p:spPr>
        <p:txBody>
          <a:bodyPr/>
          <a:lstStyle/>
          <a:p>
            <a:r>
              <a:rPr lang="fr-FR" dirty="0"/>
              <a:t>Des questions pour vous !</a:t>
            </a:r>
          </a:p>
        </p:txBody>
      </p:sp>
    </p:spTree>
    <p:extLst>
      <p:ext uri="{BB962C8B-B14F-4D97-AF65-F5344CB8AC3E}">
        <p14:creationId xmlns:p14="http://schemas.microsoft.com/office/powerpoint/2010/main" val="2220036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23ED3D-5F75-4B3A-9437-9FC2D7B81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543331"/>
            <a:ext cx="9875520" cy="1356360"/>
          </a:xfrm>
        </p:spPr>
        <p:txBody>
          <a:bodyPr/>
          <a:lstStyle/>
          <a:p>
            <a:pPr algn="ctr"/>
            <a:r>
              <a:rPr lang="fr-FR" dirty="0"/>
              <a:t>1) Est-ce qu’un bénévole peut appartenir à plusieurs associations ?</a:t>
            </a:r>
          </a:p>
        </p:txBody>
      </p:sp>
    </p:spTree>
    <p:extLst>
      <p:ext uri="{BB962C8B-B14F-4D97-AF65-F5344CB8AC3E}">
        <p14:creationId xmlns:p14="http://schemas.microsoft.com/office/powerpoint/2010/main" val="248500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23ED3D-5F75-4B3A-9437-9FC2D7B81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543331"/>
            <a:ext cx="9875520" cy="135636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2) Pour pouvoir connaître la position et les trajets effectués par les maraudeurs, nous avons envisagé d’enregistrer leur position GPS (de leur téléphone) toutes les 10-15 secondes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Cela vous pose t-il un problème, du moment que ces données sont enregistrées de manière sécurisée ? </a:t>
            </a:r>
          </a:p>
        </p:txBody>
      </p:sp>
    </p:spTree>
    <p:extLst>
      <p:ext uri="{BB962C8B-B14F-4D97-AF65-F5344CB8AC3E}">
        <p14:creationId xmlns:p14="http://schemas.microsoft.com/office/powerpoint/2010/main" val="949896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23ED3D-5F75-4B3A-9437-9FC2D7B81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543331"/>
            <a:ext cx="9875520" cy="1356360"/>
          </a:xfrm>
        </p:spPr>
        <p:txBody>
          <a:bodyPr/>
          <a:lstStyle/>
          <a:p>
            <a:pPr algn="ctr"/>
            <a:r>
              <a:rPr lang="fr-FR" dirty="0"/>
              <a:t>3) Quels sont les lieux d’accueils de jour et de prestations sur Limoges ?</a:t>
            </a:r>
          </a:p>
        </p:txBody>
      </p:sp>
    </p:spTree>
    <p:extLst>
      <p:ext uri="{BB962C8B-B14F-4D97-AF65-F5344CB8AC3E}">
        <p14:creationId xmlns:p14="http://schemas.microsoft.com/office/powerpoint/2010/main" val="4258353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E56A52-4DDB-4073-A043-9F7AD7D64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386" y="2558515"/>
            <a:ext cx="6053228" cy="1740969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Présentation de </a:t>
            </a:r>
            <a:br>
              <a:rPr lang="fr-FR" dirty="0"/>
            </a:br>
            <a:r>
              <a:rPr lang="fr-FR" dirty="0"/>
              <a:t>votre site web / application</a:t>
            </a:r>
          </a:p>
        </p:txBody>
      </p:sp>
    </p:spTree>
    <p:extLst>
      <p:ext uri="{BB962C8B-B14F-4D97-AF65-F5344CB8AC3E}">
        <p14:creationId xmlns:p14="http://schemas.microsoft.com/office/powerpoint/2010/main" val="446443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FEBC12-D1D8-49C4-8741-5952B6F85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site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3F93A5-792A-473E-89BE-53EED3C09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9358460" cy="1496505"/>
          </a:xfrm>
        </p:spPr>
        <p:txBody>
          <a:bodyPr/>
          <a:lstStyle/>
          <a:p>
            <a:r>
              <a:rPr lang="fr-FR" dirty="0"/>
              <a:t>Le site web reprendra les aspects graphiques de celui de l’ARSL actuel</a:t>
            </a:r>
          </a:p>
          <a:p>
            <a:pPr lvl="1"/>
            <a:r>
              <a:rPr lang="fr-FR" dirty="0"/>
              <a:t>Couleurs : Bleu, Orange, Noir, Blanc</a:t>
            </a:r>
          </a:p>
          <a:p>
            <a:pPr lvl="1"/>
            <a:r>
              <a:rPr lang="fr-FR" dirty="0"/>
              <a:t>Mêmes polices et écritures</a:t>
            </a:r>
          </a:p>
          <a:p>
            <a:pPr lvl="1"/>
            <a:endParaRPr lang="fr-FR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D7F25919-B43F-452F-A8D7-31101FAC9B92}"/>
              </a:ext>
            </a:extLst>
          </p:cNvPr>
          <p:cNvSpPr txBox="1">
            <a:spLocks/>
          </p:cNvSpPr>
          <p:nvPr/>
        </p:nvSpPr>
        <p:spPr>
          <a:xfrm>
            <a:off x="1143001" y="3428999"/>
            <a:ext cx="9358460" cy="2745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Les lieux d’accueil et de prestations apparaîtront sur une carte, et les informations sur ces lieux pourront être consultées</a:t>
            </a:r>
          </a:p>
          <a:p>
            <a:r>
              <a:rPr lang="fr-FR" dirty="0"/>
              <a:t>Le numéro 115 sera mis en avant</a:t>
            </a:r>
          </a:p>
          <a:p>
            <a:r>
              <a:rPr lang="fr-FR" dirty="0"/>
              <a:t>Les alertes (grand froid, canicule…) pourront être signalées au public</a:t>
            </a:r>
          </a:p>
          <a:p>
            <a:r>
              <a:rPr lang="fr-FR" dirty="0"/>
              <a:t>Un bouton en haut à droite du site permettra de se connecter à l’application</a:t>
            </a:r>
          </a:p>
          <a:p>
            <a:r>
              <a:rPr lang="fr-FR" dirty="0"/>
              <a:t>Le site web sera accessible en plusieurs langues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5291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E99E84-1096-427F-BEDB-772B334B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F35A31-DBEE-42A4-8568-E4309D5B6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contenu affiché dépendra de l’utilisateur (bénévole de maraudes, ARSL, responsable de maraudes, associations...)</a:t>
            </a:r>
          </a:p>
          <a:p>
            <a:r>
              <a:rPr lang="fr-FR" dirty="0"/>
              <a:t>Différentes catégories seront disponibles</a:t>
            </a:r>
          </a:p>
          <a:p>
            <a:pPr lvl="1"/>
            <a:r>
              <a:rPr lang="fr-FR" dirty="0"/>
              <a:t>La gestion des formulaires et des rapports de maraudes</a:t>
            </a:r>
          </a:p>
          <a:p>
            <a:pPr lvl="1"/>
            <a:r>
              <a:rPr lang="fr-FR" dirty="0"/>
              <a:t>La gestion des bénévoles et des effectifs</a:t>
            </a:r>
          </a:p>
          <a:p>
            <a:pPr lvl="1"/>
            <a:r>
              <a:rPr lang="fr-FR" dirty="0"/>
              <a:t>La gestion des prestations</a:t>
            </a:r>
          </a:p>
          <a:p>
            <a:pPr lvl="1"/>
            <a:r>
              <a:rPr lang="fr-FR" dirty="0"/>
              <a:t>La gestion des messages et des alertes</a:t>
            </a:r>
          </a:p>
          <a:p>
            <a:pPr lvl="1"/>
            <a:r>
              <a:rPr lang="fr-FR" dirty="0"/>
              <a:t>D’autres fonctionnalités…</a:t>
            </a:r>
          </a:p>
        </p:txBody>
      </p:sp>
    </p:spTree>
    <p:extLst>
      <p:ext uri="{BB962C8B-B14F-4D97-AF65-F5344CB8AC3E}">
        <p14:creationId xmlns:p14="http://schemas.microsoft.com/office/powerpoint/2010/main" val="3182067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EFFC5A-4379-4660-939C-420A1ECB9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 utilisera l’application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E4A8A7-E414-4B7C-842F-9E5472FD8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L’ARSL (SIAO)</a:t>
            </a:r>
          </a:p>
          <a:p>
            <a:pPr marL="45720" indent="0">
              <a:buNone/>
            </a:pPr>
            <a:r>
              <a:rPr lang="fr-FR" dirty="0"/>
              <a:t>       -	Recevoir et communiquer les infos/alertes (grand froid, canicule…) 	venant de l’État</a:t>
            </a:r>
          </a:p>
          <a:p>
            <a:pPr marL="45720" indent="0">
              <a:buNone/>
            </a:pPr>
            <a:r>
              <a:rPr lang="fr-FR" dirty="0"/>
              <a:t>       -	Consulter l’historique des maraudes effectuées par les associations</a:t>
            </a:r>
          </a:p>
          <a:p>
            <a:pPr marL="45720" indent="0">
              <a:buNone/>
            </a:pPr>
            <a:r>
              <a:rPr lang="fr-FR" dirty="0"/>
              <a:t>       -       Consulter les statistiques et les rapports des maraudes et les envoyer à l’État</a:t>
            </a:r>
          </a:p>
          <a:p>
            <a:pPr marL="45720" indent="0">
              <a:buNone/>
            </a:pPr>
            <a:r>
              <a:rPr lang="fr-FR" dirty="0"/>
              <a:t>       -	Attribuer des droits aux associations</a:t>
            </a:r>
          </a:p>
        </p:txBody>
      </p:sp>
    </p:spTree>
    <p:extLst>
      <p:ext uri="{BB962C8B-B14F-4D97-AF65-F5344CB8AC3E}">
        <p14:creationId xmlns:p14="http://schemas.microsoft.com/office/powerpoint/2010/main" val="1149586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EFFC5A-4379-4660-939C-420A1ECB9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 utilisera l’application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E4A8A7-E414-4B7C-842F-9E5472FD8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Les associations</a:t>
            </a:r>
          </a:p>
          <a:p>
            <a:pPr marL="45720" indent="0">
              <a:buNone/>
            </a:pPr>
            <a:r>
              <a:rPr lang="fr-FR" dirty="0"/>
              <a:t>       -	Gérer les effectifs de bénévoles</a:t>
            </a:r>
          </a:p>
          <a:p>
            <a:pPr marL="45720" indent="0">
              <a:buNone/>
            </a:pPr>
            <a:r>
              <a:rPr lang="fr-FR" dirty="0"/>
              <a:t>       -	Renseigner les lieux de services avec leurs horaires, les prestations disponibles (nourriture, vêtements, logements…)</a:t>
            </a:r>
          </a:p>
          <a:p>
            <a:pPr marL="45720" indent="0">
              <a:buNone/>
            </a:pPr>
            <a:r>
              <a:rPr lang="fr-FR" dirty="0"/>
              <a:t>       -	Créer des groupes de maraudes</a:t>
            </a:r>
          </a:p>
          <a:p>
            <a:pPr marL="45720" indent="0">
              <a:buNone/>
            </a:pPr>
            <a:r>
              <a:rPr lang="fr-FR" dirty="0"/>
              <a:t>       - 	Attribuer des droits aux bénévoles responsables des maraudes.</a:t>
            </a:r>
          </a:p>
          <a:p>
            <a:pPr marL="45720" indent="0">
              <a:buNone/>
            </a:pPr>
            <a:r>
              <a:rPr lang="fr-FR" dirty="0"/>
              <a:t>       -	Renseigner les trajets à effectuer lors des maraudes.</a:t>
            </a:r>
          </a:p>
        </p:txBody>
      </p:sp>
    </p:spTree>
    <p:extLst>
      <p:ext uri="{BB962C8B-B14F-4D97-AF65-F5344CB8AC3E}">
        <p14:creationId xmlns:p14="http://schemas.microsoft.com/office/powerpoint/2010/main" val="3310189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EFFC5A-4379-4660-939C-420A1ECB9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 utilisera l’application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E4A8A7-E414-4B7C-842F-9E5472FD8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Les maraudeurs</a:t>
            </a:r>
          </a:p>
          <a:p>
            <a:pPr marL="45720" indent="0">
              <a:buNone/>
            </a:pPr>
            <a:r>
              <a:rPr lang="fr-FR" dirty="0"/>
              <a:t>       -	Remplir des formulaires, en renseignant des informations spécifiques sur les personnes rencontrées (nom, prénom, situation familiale, problèmes de santé, hébergement…)</a:t>
            </a:r>
          </a:p>
          <a:p>
            <a:pPr marL="45720" indent="0">
              <a:buNone/>
            </a:pPr>
            <a:r>
              <a:rPr lang="fr-FR" dirty="0"/>
              <a:t>       -	Renseigner sa position pour les membres des maraudes</a:t>
            </a:r>
          </a:p>
          <a:p>
            <a:pPr marL="45720" indent="0">
              <a:buNone/>
            </a:pPr>
            <a:r>
              <a:rPr lang="fr-FR" dirty="0"/>
              <a:t>       -	Voir où sont les autres membres de la maraude en cours.</a:t>
            </a:r>
            <a:endParaRPr lang="fr-FR" sz="2400" dirty="0"/>
          </a:p>
          <a:p>
            <a:pPr lvl="0">
              <a:buClr>
                <a:srgbClr val="1CADE4"/>
              </a:buClr>
            </a:pPr>
            <a:r>
              <a:rPr lang="fr-FR" sz="2800" dirty="0">
                <a:solidFill>
                  <a:srgbClr val="1CADE4"/>
                </a:solidFill>
              </a:rPr>
              <a:t>Le responsable de la maraude</a:t>
            </a:r>
            <a:endParaRPr lang="fr-FR" dirty="0"/>
          </a:p>
          <a:p>
            <a:pPr marL="45720" indent="0">
              <a:buNone/>
            </a:pPr>
            <a:r>
              <a:rPr lang="fr-FR" dirty="0"/>
              <a:t>       -	Envoyer un rapport contenant tous les formulaires, avec des commentaires si besoin, à l’ARSL et/ou aux associations</a:t>
            </a:r>
          </a:p>
        </p:txBody>
      </p:sp>
    </p:spTree>
    <p:extLst>
      <p:ext uri="{BB962C8B-B14F-4D97-AF65-F5344CB8AC3E}">
        <p14:creationId xmlns:p14="http://schemas.microsoft.com/office/powerpoint/2010/main" val="2184686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ECB60-CC56-477A-B240-AE87E7A0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725" y="609600"/>
            <a:ext cx="9875520" cy="1356360"/>
          </a:xfrm>
        </p:spPr>
        <p:txBody>
          <a:bodyPr/>
          <a:lstStyle/>
          <a:p>
            <a:r>
              <a:rPr lang="fr-FR" dirty="0"/>
              <a:t>Interface du site web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C9C3DF9-2862-47B6-A3F7-D3046D48B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549" y="1965960"/>
            <a:ext cx="3440155" cy="4586873"/>
          </a:xfrm>
        </p:spPr>
      </p:pic>
    </p:spTree>
    <p:extLst>
      <p:ext uri="{BB962C8B-B14F-4D97-AF65-F5344CB8AC3E}">
        <p14:creationId xmlns:p14="http://schemas.microsoft.com/office/powerpoint/2010/main" val="2315198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ECB60-CC56-477A-B240-AE87E7A0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915" y="609600"/>
            <a:ext cx="9875520" cy="1356360"/>
          </a:xfrm>
        </p:spPr>
        <p:txBody>
          <a:bodyPr/>
          <a:lstStyle/>
          <a:p>
            <a:r>
              <a:rPr lang="fr-FR" dirty="0"/>
              <a:t>Interface de l’application pour l’ARSL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DDEC5DDF-034F-4889-83D7-EDB6EF718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554" y="1965960"/>
            <a:ext cx="3626087" cy="4478508"/>
          </a:xfrm>
        </p:spPr>
      </p:pic>
    </p:spTree>
    <p:extLst>
      <p:ext uri="{BB962C8B-B14F-4D97-AF65-F5344CB8AC3E}">
        <p14:creationId xmlns:p14="http://schemas.microsoft.com/office/powerpoint/2010/main" val="251888262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Base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167</TotalTime>
  <Words>478</Words>
  <Application>Microsoft Office PowerPoint</Application>
  <PresentationFormat>Grand écran</PresentationFormat>
  <Paragraphs>48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7" baseType="lpstr">
      <vt:lpstr>Corbel</vt:lpstr>
      <vt:lpstr>Base</vt:lpstr>
      <vt:lpstr>Projet ARSL</vt:lpstr>
      <vt:lpstr>Présentation de  votre site web / application</vt:lpstr>
      <vt:lpstr>Le site web</vt:lpstr>
      <vt:lpstr>L’application</vt:lpstr>
      <vt:lpstr>Qui utilisera l’application ?</vt:lpstr>
      <vt:lpstr>Qui utilisera l’application ?</vt:lpstr>
      <vt:lpstr>Qui utilisera l’application ?</vt:lpstr>
      <vt:lpstr>Interface du site web</vt:lpstr>
      <vt:lpstr>Interface de l’application pour l’ARSL</vt:lpstr>
      <vt:lpstr>Interface de l’application pour les bénévoles</vt:lpstr>
      <vt:lpstr>Impact Mapping</vt:lpstr>
      <vt:lpstr>Des questions pour vous !</vt:lpstr>
      <vt:lpstr>1) Est-ce qu’un bénévole peut appartenir à plusieurs associations ?</vt:lpstr>
      <vt:lpstr>2) Pour pouvoir connaître la position et les trajets effectués par les maraudeurs, nous avons envisagé d’enregistrer leur position GPS (de leur téléphone) toutes les 10-15 secondes  Cela vous pose t-il un problème, du moment que ces données sont enregistrées de manière sécurisée ? </vt:lpstr>
      <vt:lpstr>3) Quels sont les lieux d’accueils de jour et de prestations sur Limoges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ARSL</dc:title>
  <dc:creator>Frédéric Canaud</dc:creator>
  <cp:lastModifiedBy>Frédéric Canaud</cp:lastModifiedBy>
  <cp:revision>15</cp:revision>
  <dcterms:created xsi:type="dcterms:W3CDTF">2019-10-22T05:20:49Z</dcterms:created>
  <dcterms:modified xsi:type="dcterms:W3CDTF">2019-11-14T13:38:00Z</dcterms:modified>
</cp:coreProperties>
</file>